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9" r:id="rId8"/>
    <p:sldId id="261" r:id="rId9"/>
    <p:sldId id="270" r:id="rId10"/>
    <p:sldId id="271" r:id="rId11"/>
    <p:sldId id="262" r:id="rId12"/>
    <p:sldId id="263" r:id="rId13"/>
    <p:sldId id="264" r:id="rId14"/>
    <p:sldId id="272" r:id="rId15"/>
    <p:sldId id="265" r:id="rId16"/>
    <p:sldId id="273" r:id="rId17"/>
    <p:sldId id="274" r:id="rId18"/>
    <p:sldId id="267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67E4D7-C1A4-47DF-A557-64F9B295D6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Les 10 recommandation pour la chouette agence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3D06331-9046-45A1-BF64-83D8E219A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25" y="3785883"/>
            <a:ext cx="14287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884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A0B9BC-268F-4A1E-B8C8-9EF027D9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1326321"/>
          </a:xfrm>
        </p:spPr>
        <p:txBody>
          <a:bodyPr/>
          <a:lstStyle/>
          <a:p>
            <a:r>
              <a:rPr lang="fr-FR" dirty="0"/>
              <a:t>Apres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7C06174-3010-4E27-9478-838C862E8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32314"/>
            <a:ext cx="12192000" cy="562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841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E007DB-8FF5-4783-8FD6-93C3D554E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 N°6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8029FC8-7F66-446F-9AEE-2B6F53D1EA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Problème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917489A-AAC0-426F-9ABE-1A4F4779A841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Montserrat"/>
              </a:rPr>
              <a:t>images non adaptées au responsive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E42A8D0-0DDF-46B2-B2E2-7263462FA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Recommandation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654A1DDF-AF96-4625-AF15-1C289F410E66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Penser “Mobile first” Google indexe les sites responsives ou adaptables pour mobile depuis 2015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D47FF71C-F7EA-4B8D-8DD5-152D48BACC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7B65F1BA-D37E-42E1-8013-6AF4A5DC3DDB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85000" lnSpcReduction="20000"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Uniformiser le format des images. Les changer en png si adaptées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Minimiser la taille des images en adaptant leurs tailles aux contenus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Adapter les images au nouveaux format du web</a:t>
            </a:r>
            <a:endParaRPr lang="fr-FR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JPEG 2000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JPEG XR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Webp</a:t>
            </a:r>
            <a:endParaRPr lang="fr-FR" sz="1800" b="0" i="0" u="none" strike="noStrike" dirty="0">
              <a:solidFill>
                <a:srgbClr val="FFFFFF"/>
              </a:solidFill>
              <a:effectLst/>
              <a:latin typeface="Lato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53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302FCA-9812-4E26-A37A-A63658142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 N°7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95DD6DF-87ED-4C12-982D-7FAAB72604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Problème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4059019-A1C0-4305-A847-55F547DE1485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Montserrat"/>
              </a:rPr>
              <a:t>Le cache du navigateur n’est pas paramétré afin de faciliter la rapidité de téléchargement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0BEB863-F344-4EBE-818C-CE882B8DC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Recommandation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03B37D40-5DDF-4FF0-9B35-E3ED8DC8A75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Paramétrer le cache au niveau des images, des ressources CSS et JS et même des pages HTML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D9DC337-9194-49B9-A563-08978353FB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11E75A1-153A-4989-A4A9-F4D268EC2361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Configurer directement dans le serveur le fichier “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htaccess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”. La durée pendant laquelle les éléments resteront disponible en cache.</a:t>
            </a:r>
            <a:endParaRPr lang="fr-FR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Cache-control (en seconde)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Expires (en date)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6216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6C2829-0A71-4206-B371-3535ECB1B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 N°8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F9C1C06-3AA4-431D-89F5-F3A1455178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Problème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5C07BAE-97C8-45AD-BA95-32B185936B49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Montserrat"/>
              </a:rPr>
              <a:t>Du texte est sous forme d’image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2EC44D5-FDB6-4E71-906A-38D4E794CC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 err="1"/>
              <a:t>Recommantion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DC9C2ED4-4CDA-4531-9890-B740AF12469E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 fontScale="92500" lnSpcReduction="10000"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Pour optimiser le référencement et la qualité du site au niveau du responsive , il est important d’avoir du texte pour l’ajout de mots clés et le texte s’adapte plus facilement que l’image au responsive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C3945EF8-9861-4CA5-9AE0-02C8B70C75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DAACC0EA-CE26-44DF-A766-0DAC72CA516F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Supprimer les images et les remplacer par du contenu incluant des mot clés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8446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58A14F-5A5C-4660-874A-232A980E2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6096000" cy="1232536"/>
          </a:xfrm>
        </p:spPr>
        <p:txBody>
          <a:bodyPr/>
          <a:lstStyle/>
          <a:p>
            <a:r>
              <a:rPr lang="fr-FR" dirty="0"/>
              <a:t>Avant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59A2C4A-75AF-4F3C-B300-59CB968F8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356" y="1241183"/>
            <a:ext cx="4715533" cy="548716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B90711B-C3EB-4BB2-A55A-189A5B16BBF5}"/>
              </a:ext>
            </a:extLst>
          </p:cNvPr>
          <p:cNvSpPr txBox="1"/>
          <p:nvPr/>
        </p:nvSpPr>
        <p:spPr>
          <a:xfrm>
            <a:off x="5738192" y="313530"/>
            <a:ext cx="4996322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400" dirty="0"/>
              <a:t>                    </a:t>
            </a:r>
            <a:r>
              <a:rPr lang="fr-FR" sz="3400" b="1" dirty="0">
                <a:latin typeface="+mj-lt"/>
              </a:rPr>
              <a:t>APRES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67227C3-2E25-4824-B67A-98BD4AE92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401" y="1241183"/>
            <a:ext cx="4725059" cy="548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352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149625-11EA-4326-9B38-0C33912D2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 N°9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622BD66-149B-424B-8B56-89B525977B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Problème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7599597-DCA3-4CAB-9CF2-FE601B43D934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Montserrat"/>
              </a:rPr>
              <a:t>Contraste quasi nul entre des titres et des backgrounds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8F7DF0E-FCA8-4527-8108-3A5F80B7E2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Recommandation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15286F5B-6C97-4453-859C-5A98782EC830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 fontScale="85000" lnSpcReduction="10000"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Pour favoriser une bonne lecture du site et donc que le visiteur reste le plus de temps dessus, il est important d’associer les bonnes couleurs.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Google prend en compte le taux de rebond dans ses critères de 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ranking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89C891BC-27FD-4CC7-BDE8-8D4D9DBA53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7B7BCBB6-18DE-4390-B119-FB2172C47BF1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Accorder les couleurs titres avec plus de contraste en respectant le guideline du WCAG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129944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8EDC9A-0C3A-42C7-BF5D-1AF392E20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20" y="1"/>
            <a:ext cx="10000672" cy="904044"/>
          </a:xfrm>
        </p:spPr>
        <p:txBody>
          <a:bodyPr/>
          <a:lstStyle/>
          <a:p>
            <a:r>
              <a:rPr lang="en-US" dirty="0"/>
              <a:t>Avant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E81EA6E-38CA-48BE-A1BA-10B0A5E31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070" y="904044"/>
            <a:ext cx="10621857" cy="595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406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2C6404-1F48-454B-A94E-32A58F300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92766"/>
            <a:ext cx="10353761" cy="1326321"/>
          </a:xfrm>
        </p:spPr>
        <p:txBody>
          <a:bodyPr/>
          <a:lstStyle/>
          <a:p>
            <a:r>
              <a:rPr lang="en-US" dirty="0" err="1"/>
              <a:t>apres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459999C-1CCB-4E7A-B23C-FC025436A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809" y="1246810"/>
            <a:ext cx="11489633" cy="551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063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2D97F8-0D3B-4F05-B616-41EFE3040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 n°11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757CE4-3E24-4173-8DD6-87224B2489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Problème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BD8BAAF-24C2-40EF-8BBA-35D7AC615B64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Montserrat"/>
              </a:rPr>
              <a:t>La balise “alt” des images n’est pas bien renseignée.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C2E348C-1840-4327-B974-E67545CB9C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Recommandation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42DC77C0-D82B-4E69-84E1-32E9501E93C3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Google favorise les sites qui sont accessibles aux malvoyants.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Il est nécessaire de décrire les images dans la balise “alt”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3187A459-01A5-4FB3-A510-DDDC0F73D1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BA706C1-2BBB-48ED-B9D5-817E1A2551E7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Supprimer les mots clés dans les balise et ajouter un commentaire ou expliquer l’image dans la balise “alt”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12334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81584A-F563-4BA4-844F-A011D414A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1326321"/>
          </a:xfrm>
        </p:spPr>
        <p:txBody>
          <a:bodyPr/>
          <a:lstStyle/>
          <a:p>
            <a:r>
              <a:rPr lang="en-US" dirty="0" err="1"/>
              <a:t>avant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75E41A9-50DE-464F-89C9-88B2DD3C9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347" y="1638049"/>
            <a:ext cx="10946295" cy="469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880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5F80E3-73A0-46FC-9C21-FA44E991D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 N°1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74A86FF-E0CE-4DE5-9C5B-23F924FFB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641629"/>
          </a:xfrm>
        </p:spPr>
        <p:txBody>
          <a:bodyPr/>
          <a:lstStyle/>
          <a:p>
            <a:r>
              <a:rPr lang="fr-FR" dirty="0"/>
              <a:t>Problème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96916A3-0358-4D76-A384-5E43F0AF1990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fr-FR" sz="3200" dirty="0"/>
              <a:t>Les pages doivent être indexées</a:t>
            </a:r>
          </a:p>
          <a:p>
            <a:r>
              <a:rPr lang="fr-FR" sz="3200" dirty="0"/>
              <a:t>sur google.</a:t>
            </a:r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024FE40-6374-4236-8849-A34B39B7A4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641628"/>
          </a:xfrm>
        </p:spPr>
        <p:txBody>
          <a:bodyPr/>
          <a:lstStyle/>
          <a:p>
            <a:r>
              <a:rPr lang="fr-FR" dirty="0"/>
              <a:t>Recommandation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86CF3812-7C5B-4E77-925D-DB954BC665DF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fr-FR" sz="1600" dirty="0"/>
              <a:t>créer une balise canonique sur la page principale (index) afin que google puisse déterminer l’URL à indexer</a:t>
            </a:r>
          </a:p>
          <a:p>
            <a:r>
              <a:rPr lang="fr-FR" sz="1600" dirty="0"/>
              <a:t>Ajout d’un fichier </a:t>
            </a:r>
            <a:r>
              <a:rPr lang="fr-FR" sz="1600" dirty="0" err="1"/>
              <a:t>sitemap</a:t>
            </a:r>
            <a:endParaRPr lang="fr-FR" sz="1600" dirty="0"/>
          </a:p>
          <a:p>
            <a:r>
              <a:rPr lang="fr-FR" sz="1600" dirty="0"/>
              <a:t>Mise en place d’un code google Analytics et google </a:t>
            </a:r>
            <a:r>
              <a:rPr lang="fr-FR" sz="1600" dirty="0" err="1"/>
              <a:t>Search</a:t>
            </a:r>
            <a:r>
              <a:rPr lang="fr-FR" sz="1600" dirty="0"/>
              <a:t> console</a:t>
            </a:r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C5CCDEF0-EB77-42EE-8455-8C75DCBE4B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641628"/>
          </a:xfrm>
        </p:spPr>
        <p:txBody>
          <a:bodyPr/>
          <a:lstStyle/>
          <a:p>
            <a:r>
              <a:rPr lang="fr-FR" b="0" i="0" u="none" strike="noStrike" dirty="0">
                <a:solidFill>
                  <a:srgbClr val="FFFFFF"/>
                </a:solidFill>
                <a:effectLst/>
                <a:latin typeface="Lato"/>
              </a:rPr>
              <a:t>Solution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9113C62-7561-49DE-8B33-ABB1258158EA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77500" lnSpcReduction="20000"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Insertion d’une balise canonique dans HTML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&lt;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link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  rel=”canonical”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href=”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insertion des Codes Google et de la &lt;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meta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&gt;”robots”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Création d’un fichier sitemap.xml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98885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4E603C-4264-459E-A387-D51615399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92766"/>
            <a:ext cx="10353761" cy="1326321"/>
          </a:xfrm>
        </p:spPr>
        <p:txBody>
          <a:bodyPr/>
          <a:lstStyle/>
          <a:p>
            <a:r>
              <a:rPr lang="en-US" dirty="0" err="1"/>
              <a:t>apres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1AECA89-58C6-4EBB-8F45-88BDA18FD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18" y="1657101"/>
            <a:ext cx="10353761" cy="4703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6427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07C145-3D66-4246-B6CE-955A6A1E0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1326321"/>
          </a:xfrm>
        </p:spPr>
        <p:txBody>
          <a:bodyPr/>
          <a:lstStyle/>
          <a:p>
            <a:r>
              <a:rPr lang="en-US" dirty="0"/>
              <a:t>Avant index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BD90682-CDEF-4129-9A59-4A5E9D647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37189"/>
            <a:ext cx="12192000" cy="562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2728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91D28D-52A8-4047-9360-5CA9696A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1326321"/>
          </a:xfrm>
        </p:spPr>
        <p:txBody>
          <a:bodyPr/>
          <a:lstStyle/>
          <a:p>
            <a:r>
              <a:rPr lang="fr-FR" dirty="0"/>
              <a:t>Apres index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3A5F279-86C2-4F7D-9259-6F3CEF985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7829"/>
            <a:ext cx="12192000" cy="562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2318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0BB8E2-C6DF-457F-9436-81801BD13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Avant contact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F11DB61-D967-4CBB-BAEF-AD2D635F9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152" y="2624258"/>
            <a:ext cx="7559695" cy="160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695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082A63-1A00-4D26-85EB-18E8057BC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1326321"/>
          </a:xfrm>
        </p:spPr>
        <p:txBody>
          <a:bodyPr/>
          <a:lstStyle/>
          <a:p>
            <a:r>
              <a:rPr lang="fr-FR" dirty="0"/>
              <a:t>Apres contact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68A83E8-369C-481F-9848-E9989A74C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70744"/>
            <a:ext cx="12192000" cy="558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73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482E7F-A8A2-4B3D-9A15-0D2ABA65E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 N°2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98724FC-BF89-4FEC-A253-39E51E56E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/>
          <a:lstStyle/>
          <a:p>
            <a:r>
              <a:rPr lang="fr-FR" dirty="0"/>
              <a:t>Problème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67198E2-3FE2-42CA-8D9E-21FC5EF45FD4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r>
              <a:rPr lang="fr-FR" sz="2400" b="0" i="0" u="none" strike="noStrike" dirty="0">
                <a:solidFill>
                  <a:srgbClr val="FFFFFF"/>
                </a:solidFill>
                <a:effectLst/>
                <a:latin typeface="Montserrat"/>
              </a:rPr>
              <a:t>Les robots de google mettent trop de temps pour lire tout le CSS et le javascript</a:t>
            </a:r>
            <a:endParaRPr lang="fr-FR" sz="240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9D2A20B-E575-454D-878E-BEB22A4066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Recommandation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8FFCA8D-2137-451A-BB83-522A5F6516F5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2000" b="0" i="0" u="none" strike="noStrike" dirty="0">
                <a:solidFill>
                  <a:srgbClr val="FFFFFF"/>
                </a:solidFill>
                <a:effectLst/>
                <a:latin typeface="Lato"/>
              </a:rPr>
              <a:t>Minifier et compresser le code CSS et indiquer à Google de lire le site sans le javascript</a:t>
            </a:r>
            <a:endParaRPr lang="fr-FR" sz="2000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147B0F31-83FE-46F6-9CE6-00DCB8B9E1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5A12EBB-F6D5-4D89-AEA0-8A89C554A093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77500" lnSpcReduction="20000"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Pour le CSS: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certains sites ,  comme minify.org, réduisent la taille des fichiers CSS pour alléger le chargement de la page.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Pour javascript: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indiquer “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Async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” ou “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Defer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” pour que les robots de Google puissent crawler le site aisément.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5253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C2896D-4D2A-451C-B53F-BA64EEAB2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 N°3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9C9165-BB5A-4E30-80E4-5F30A8CD75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Problème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D6CC251-C68E-4077-AB9B-6AAFE9579950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Montserrat"/>
              </a:rPr>
              <a:t>La langue n’est pas renseignée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75DCC3C-2C2F-4943-9601-ADD99830ED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Recommandation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AE1C713-5072-4305-9A04-1F4C6C23458D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Le navigateur doit pouvoir identifier en quelle langue est le site.</a:t>
            </a: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184C73FA-2B3B-45BF-830F-35FE231085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DC95158E-6E77-4656-B165-296A18CE381B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Renseigner le champ “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lang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” dans la partie HTML du code.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il suffit de mettre “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fr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” pour français ou “en” pour anglais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1D1D3BCB-BCFA-4132-8B4F-21464856D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9559" y="4837795"/>
            <a:ext cx="2238687" cy="110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69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44469C-3801-4BB1-8180-B8D88497F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 N°4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350D57-8425-4FA6-A61C-E3C1AAAEA4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Problème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4D66E53-B6E8-4E1B-88D4-7A19398B36A5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Montserrat"/>
              </a:rPr>
              <a:t>Mots cachés dans le site à 3 endroits.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Montserrat"/>
              </a:rPr>
              <a:t>Risque important de se faire “blacklister” par Google et de ne plus apparaître dans le moteur de recherche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71792FE-0D89-4187-ADF0-0F4D010F3C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Recommandation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65CAC538-F1E1-4FD4-A1F6-5E9E70FFA392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 fontScale="92500" lnSpcReduction="10000"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Les mots clés doivent choisis en fonction de leurs pertinences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5 types :</a:t>
            </a:r>
            <a:endParaRPr lang="fr-FR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La Marque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Généraliste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Information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Intention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Local</a:t>
            </a:r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39FAF8A9-B1A5-4665-88DA-B35662EED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CB98FAE5-D977-464C-9D92-AD260A40468D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En plus de la &lt;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meta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&gt; “keywords”, il faut rajouter dans le 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text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 des mots clés entourés des balises &lt;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strong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&gt;ou&lt;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em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&gt;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83886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EFFAAF-73FE-43EE-853A-6B42CFDE6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8" y="109075"/>
            <a:ext cx="10353761" cy="1217246"/>
          </a:xfrm>
        </p:spPr>
        <p:txBody>
          <a:bodyPr/>
          <a:lstStyle/>
          <a:p>
            <a:r>
              <a:rPr lang="fr-FR" dirty="0"/>
              <a:t>Avant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53169C9-0929-41A3-89CC-51428EC5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334" y="1033670"/>
            <a:ext cx="10793331" cy="571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262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CADA59-47BC-4E76-9705-00CCC6F5F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06018"/>
            <a:ext cx="10353761" cy="1326321"/>
          </a:xfrm>
        </p:spPr>
        <p:txBody>
          <a:bodyPr/>
          <a:lstStyle/>
          <a:p>
            <a:r>
              <a:rPr lang="fr-FR" dirty="0"/>
              <a:t>Apres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DCE9407-213F-4E4E-AF5E-17778BFB2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30" y="1192696"/>
            <a:ext cx="11701670" cy="551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216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062C1C-E808-4313-BED2-5F58B5F01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Recommandation N°5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BF51FD0-E2BB-45CA-9CE0-51A3662081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Problème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8E8C358-6A93-426D-9268-0E2432A7FCE0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Montserrat"/>
              </a:rPr>
              <a:t>Trop de liens “Spammy”dans le 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Montserrat"/>
              </a:rPr>
              <a:t>footer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Montserrat"/>
              </a:rPr>
              <a:t> avec un risque de se faire déréférencer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67970B0-8D2B-48A7-835B-7D34E6EE02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Recommandation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82E44FBD-3F09-4F98-83E2-D113B251F8D1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Pour optimiser le référencement , il faut des liens de qualité et pertinents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C7219273-C9F6-4DBA-BCA0-B45BD6712A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1D713EF-506B-4BA2-9605-91358C4BB4C8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92500" lnSpcReduction="10000"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Privilégier les liens des réseaux sociaux dans le corps du site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Insérer les liens des sites crées par L’Agence dans le site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Rechercher des liens partenaires (Annuaire pro, </a:t>
            </a:r>
            <a:r>
              <a:rPr lang="fr-FR" sz="1800" b="0" i="0" u="none" strike="noStrike" dirty="0" err="1">
                <a:solidFill>
                  <a:srgbClr val="FFFFFF"/>
                </a:solidFill>
                <a:effectLst/>
                <a:latin typeface="Lato"/>
              </a:rPr>
              <a:t>Trustpilot</a:t>
            </a:r>
            <a:r>
              <a:rPr lang="fr-FR" sz="1800" b="0" i="0" u="none" strike="noStrike" dirty="0">
                <a:solidFill>
                  <a:srgbClr val="FFFFFF"/>
                </a:solidFill>
                <a:effectLst/>
                <a:latin typeface="Lato"/>
              </a:rPr>
              <a:t>, …)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5260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0790E2-43F9-421E-8E80-95A7966DA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0"/>
            <a:ext cx="10353761" cy="1326321"/>
          </a:xfrm>
        </p:spPr>
        <p:txBody>
          <a:bodyPr/>
          <a:lstStyle/>
          <a:p>
            <a:r>
              <a:rPr lang="fr-FR" dirty="0"/>
              <a:t>Avant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68A2BDE-4447-4AFB-8579-1CE5FE76E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5571"/>
            <a:ext cx="12192000" cy="564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631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651</TotalTime>
  <Words>745</Words>
  <Application>Microsoft Office PowerPoint</Application>
  <PresentationFormat>Grand écran</PresentationFormat>
  <Paragraphs>131</Paragraphs>
  <Slides>24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30" baseType="lpstr">
      <vt:lpstr>Arial</vt:lpstr>
      <vt:lpstr>Bookman Old Style</vt:lpstr>
      <vt:lpstr>Lato</vt:lpstr>
      <vt:lpstr>Montserrat</vt:lpstr>
      <vt:lpstr>Rockwell</vt:lpstr>
      <vt:lpstr>Damask</vt:lpstr>
      <vt:lpstr>Les 10 recommandation pour la chouette agence</vt:lpstr>
      <vt:lpstr>Recommandation N°1</vt:lpstr>
      <vt:lpstr>Recommandation N°2</vt:lpstr>
      <vt:lpstr>Recommandation N°3</vt:lpstr>
      <vt:lpstr>Recommandation N°4</vt:lpstr>
      <vt:lpstr>Avant</vt:lpstr>
      <vt:lpstr>Apres</vt:lpstr>
      <vt:lpstr>Recommandation N°5</vt:lpstr>
      <vt:lpstr>Avant</vt:lpstr>
      <vt:lpstr>Apres</vt:lpstr>
      <vt:lpstr>Recommandation N°6</vt:lpstr>
      <vt:lpstr>Recommandation N°7</vt:lpstr>
      <vt:lpstr>Recommandation N°8</vt:lpstr>
      <vt:lpstr>Avant </vt:lpstr>
      <vt:lpstr>Recommandation N°9</vt:lpstr>
      <vt:lpstr>Avant</vt:lpstr>
      <vt:lpstr>apres</vt:lpstr>
      <vt:lpstr>Recommandation n°11</vt:lpstr>
      <vt:lpstr>avant</vt:lpstr>
      <vt:lpstr>apres</vt:lpstr>
      <vt:lpstr>Avant index</vt:lpstr>
      <vt:lpstr>Apres index</vt:lpstr>
      <vt:lpstr>Avant contact</vt:lpstr>
      <vt:lpstr>Apres contact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10 recommandation pour la chouette agence</dc:title>
  <dc:creator>Arthur Clain</dc:creator>
  <cp:lastModifiedBy>Arthur Clain</cp:lastModifiedBy>
  <cp:revision>10</cp:revision>
  <dcterms:created xsi:type="dcterms:W3CDTF">2022-02-21T12:19:11Z</dcterms:created>
  <dcterms:modified xsi:type="dcterms:W3CDTF">2022-02-22T08:36:45Z</dcterms:modified>
</cp:coreProperties>
</file>

<file path=docProps/thumbnail.jpeg>
</file>